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9"/>
  </p:notesMasterIdLst>
  <p:sldIdLst>
    <p:sldId id="277" r:id="rId2"/>
    <p:sldId id="312" r:id="rId3"/>
    <p:sldId id="257" r:id="rId4"/>
    <p:sldId id="327" r:id="rId5"/>
    <p:sldId id="313" r:id="rId6"/>
    <p:sldId id="294" r:id="rId7"/>
    <p:sldId id="282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1" userDrawn="1">
          <p15:clr>
            <a:srgbClr val="A4A3A4"/>
          </p15:clr>
        </p15:guide>
        <p15:guide id="2" pos="7299" userDrawn="1">
          <p15:clr>
            <a:srgbClr val="A4A3A4"/>
          </p15:clr>
        </p15:guide>
        <p15:guide id="3" pos="3840" userDrawn="1">
          <p15:clr>
            <a:srgbClr val="A4A3A4"/>
          </p15:clr>
        </p15:guide>
        <p15:guide id="4" orient="horz" pos="380" userDrawn="1">
          <p15:clr>
            <a:srgbClr val="A4A3A4"/>
          </p15:clr>
        </p15:guide>
        <p15:guide id="5" orient="horz" pos="3929" userDrawn="1">
          <p15:clr>
            <a:srgbClr val="A4A3A4"/>
          </p15:clr>
        </p15:guide>
        <p15:guide id="6" orient="horz" pos="217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6001C"/>
    <a:srgbClr val="ED7843"/>
    <a:srgbClr val="41B2C1"/>
    <a:srgbClr val="3974A9"/>
    <a:srgbClr val="10B5BF"/>
    <a:srgbClr val="A6A6A6"/>
    <a:srgbClr val="000F46"/>
    <a:srgbClr val="1F1C3A"/>
    <a:srgbClr val="28253A"/>
    <a:srgbClr val="020A3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885"/>
    <p:restoredTop sz="93149" autoAdjust="0"/>
  </p:normalViewPr>
  <p:slideViewPr>
    <p:cSldViewPr snapToGrid="0" showGuides="1">
      <p:cViewPr varScale="1">
        <p:scale>
          <a:sx n="79" d="100"/>
          <a:sy n="79" d="100"/>
        </p:scale>
        <p:origin x="1037" y="48"/>
      </p:cViewPr>
      <p:guideLst>
        <p:guide pos="381"/>
        <p:guide pos="7299"/>
        <p:guide pos="3840"/>
        <p:guide orient="horz" pos="380"/>
        <p:guide orient="horz" pos="3929"/>
        <p:guide orient="horz" pos="217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2F1E61-3EC5-3B45-BB2A-F2BB00C2748A}" type="datetimeFigureOut">
              <a:rPr lang="en-IR" smtClean="0"/>
              <a:t>04/18/2025</a:t>
            </a:fld>
            <a:endParaRPr lang="en-I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633027-8B60-B34C-9BDA-B9F1428615EA}" type="slidenum">
              <a:rPr lang="en-IR" smtClean="0"/>
              <a:t>‹#›</a:t>
            </a:fld>
            <a:endParaRPr lang="en-IR"/>
          </a:p>
        </p:txBody>
      </p:sp>
    </p:spTree>
    <p:extLst>
      <p:ext uri="{BB962C8B-B14F-4D97-AF65-F5344CB8AC3E}">
        <p14:creationId xmlns:p14="http://schemas.microsoft.com/office/powerpoint/2010/main" val="13551018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5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77" algn="l" defTabSz="91435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55" algn="l" defTabSz="91435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32" algn="l" defTabSz="91435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09" algn="l" defTabSz="91435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886" algn="l" defTabSz="91435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63" algn="l" defTabSz="91435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40" algn="l" defTabSz="91435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17" algn="l" defTabSz="91435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633027-8B60-B34C-9BDA-B9F1428615EA}" type="slidenum">
              <a:rPr lang="en-IR" smtClean="0"/>
              <a:t>2</a:t>
            </a:fld>
            <a:endParaRPr lang="en-IR"/>
          </a:p>
        </p:txBody>
      </p:sp>
    </p:spTree>
    <p:extLst>
      <p:ext uri="{BB962C8B-B14F-4D97-AF65-F5344CB8AC3E}">
        <p14:creationId xmlns:p14="http://schemas.microsoft.com/office/powerpoint/2010/main" val="33023974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633027-8B60-B34C-9BDA-B9F1428615EA}" type="slidenum">
              <a:rPr lang="en-IR" smtClean="0"/>
              <a:t>3</a:t>
            </a:fld>
            <a:endParaRPr lang="en-IR"/>
          </a:p>
        </p:txBody>
      </p:sp>
    </p:spTree>
    <p:extLst>
      <p:ext uri="{BB962C8B-B14F-4D97-AF65-F5344CB8AC3E}">
        <p14:creationId xmlns:p14="http://schemas.microsoft.com/office/powerpoint/2010/main" val="25666235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633027-8B60-B34C-9BDA-B9F1428615EA}" type="slidenum">
              <a:rPr lang="en-IR" smtClean="0"/>
              <a:t>4</a:t>
            </a:fld>
            <a:endParaRPr lang="en-IR"/>
          </a:p>
        </p:txBody>
      </p:sp>
    </p:spTree>
    <p:extLst>
      <p:ext uri="{BB962C8B-B14F-4D97-AF65-F5344CB8AC3E}">
        <p14:creationId xmlns:p14="http://schemas.microsoft.com/office/powerpoint/2010/main" val="30960738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17935-F767-D54C-8BD8-1213FC869680}" type="datetimeFigureOut">
              <a:rPr lang="en-IR" smtClean="0"/>
              <a:t>04/18/2025</a:t>
            </a:fld>
            <a:endParaRPr lang="en-I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37C461-621D-8E43-A15A-4E2665925124}" type="slidenum">
              <a:rPr lang="en-IR" smtClean="0"/>
              <a:t>‹#›</a:t>
            </a:fld>
            <a:endParaRPr lang="en-IR"/>
          </a:p>
        </p:txBody>
      </p:sp>
    </p:spTree>
    <p:extLst>
      <p:ext uri="{BB962C8B-B14F-4D97-AF65-F5344CB8AC3E}">
        <p14:creationId xmlns:p14="http://schemas.microsoft.com/office/powerpoint/2010/main" val="32480196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17935-F767-D54C-8BD8-1213FC869680}" type="datetimeFigureOut">
              <a:rPr lang="en-IR" smtClean="0"/>
              <a:t>04/18/2025</a:t>
            </a:fld>
            <a:endParaRPr lang="en-I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37C461-621D-8E43-A15A-4E2665925124}" type="slidenum">
              <a:rPr lang="en-IR" smtClean="0"/>
              <a:t>‹#›</a:t>
            </a:fld>
            <a:endParaRPr lang="en-IR"/>
          </a:p>
        </p:txBody>
      </p:sp>
    </p:spTree>
    <p:extLst>
      <p:ext uri="{BB962C8B-B14F-4D97-AF65-F5344CB8AC3E}">
        <p14:creationId xmlns:p14="http://schemas.microsoft.com/office/powerpoint/2010/main" val="38044257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17935-F767-D54C-8BD8-1213FC869680}" type="datetimeFigureOut">
              <a:rPr lang="en-IR" smtClean="0"/>
              <a:t>04/18/2025</a:t>
            </a:fld>
            <a:endParaRPr lang="en-I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37C461-621D-8E43-A15A-4E2665925124}" type="slidenum">
              <a:rPr lang="en-IR" smtClean="0"/>
              <a:t>‹#›</a:t>
            </a:fld>
            <a:endParaRPr lang="en-IR"/>
          </a:p>
        </p:txBody>
      </p:sp>
    </p:spTree>
    <p:extLst>
      <p:ext uri="{BB962C8B-B14F-4D97-AF65-F5344CB8AC3E}">
        <p14:creationId xmlns:p14="http://schemas.microsoft.com/office/powerpoint/2010/main" val="21441853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17935-F767-D54C-8BD8-1213FC869680}" type="datetimeFigureOut">
              <a:rPr lang="en-IR" smtClean="0"/>
              <a:t>04/18/2025</a:t>
            </a:fld>
            <a:endParaRPr lang="en-I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37C461-621D-8E43-A15A-4E2665925124}" type="slidenum">
              <a:rPr lang="en-IR" smtClean="0"/>
              <a:t>‹#›</a:t>
            </a:fld>
            <a:endParaRPr lang="en-IR"/>
          </a:p>
        </p:txBody>
      </p:sp>
    </p:spTree>
    <p:extLst>
      <p:ext uri="{BB962C8B-B14F-4D97-AF65-F5344CB8AC3E}">
        <p14:creationId xmlns:p14="http://schemas.microsoft.com/office/powerpoint/2010/main" val="14362590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17935-F767-D54C-8BD8-1213FC869680}" type="datetimeFigureOut">
              <a:rPr lang="en-IR" smtClean="0"/>
              <a:t>04/18/2025</a:t>
            </a:fld>
            <a:endParaRPr lang="en-I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37C461-621D-8E43-A15A-4E2665925124}" type="slidenum">
              <a:rPr lang="en-IR" smtClean="0"/>
              <a:t>‹#›</a:t>
            </a:fld>
            <a:endParaRPr lang="en-IR"/>
          </a:p>
        </p:txBody>
      </p:sp>
    </p:spTree>
    <p:extLst>
      <p:ext uri="{BB962C8B-B14F-4D97-AF65-F5344CB8AC3E}">
        <p14:creationId xmlns:p14="http://schemas.microsoft.com/office/powerpoint/2010/main" val="13703895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17935-F767-D54C-8BD8-1213FC869680}" type="datetimeFigureOut">
              <a:rPr lang="en-IR" smtClean="0"/>
              <a:t>04/18/2025</a:t>
            </a:fld>
            <a:endParaRPr lang="en-I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37C461-621D-8E43-A15A-4E2665925124}" type="slidenum">
              <a:rPr lang="en-IR" smtClean="0"/>
              <a:t>‹#›</a:t>
            </a:fld>
            <a:endParaRPr lang="en-IR"/>
          </a:p>
        </p:txBody>
      </p:sp>
    </p:spTree>
    <p:extLst>
      <p:ext uri="{BB962C8B-B14F-4D97-AF65-F5344CB8AC3E}">
        <p14:creationId xmlns:p14="http://schemas.microsoft.com/office/powerpoint/2010/main" val="9822901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17935-F767-D54C-8BD8-1213FC869680}" type="datetimeFigureOut">
              <a:rPr lang="en-IR" smtClean="0"/>
              <a:t>04/18/2025</a:t>
            </a:fld>
            <a:endParaRPr lang="en-I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37C461-621D-8E43-A15A-4E2665925124}" type="slidenum">
              <a:rPr lang="en-IR" smtClean="0"/>
              <a:t>‹#›</a:t>
            </a:fld>
            <a:endParaRPr lang="en-IR"/>
          </a:p>
        </p:txBody>
      </p:sp>
    </p:spTree>
    <p:extLst>
      <p:ext uri="{BB962C8B-B14F-4D97-AF65-F5344CB8AC3E}">
        <p14:creationId xmlns:p14="http://schemas.microsoft.com/office/powerpoint/2010/main" val="34907128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17935-F767-D54C-8BD8-1213FC869680}" type="datetimeFigureOut">
              <a:rPr lang="en-IR" smtClean="0"/>
              <a:t>04/18/2025</a:t>
            </a:fld>
            <a:endParaRPr lang="en-I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37C461-621D-8E43-A15A-4E2665925124}" type="slidenum">
              <a:rPr lang="en-IR" smtClean="0"/>
              <a:t>‹#›</a:t>
            </a:fld>
            <a:endParaRPr lang="en-IR"/>
          </a:p>
        </p:txBody>
      </p:sp>
    </p:spTree>
    <p:extLst>
      <p:ext uri="{BB962C8B-B14F-4D97-AF65-F5344CB8AC3E}">
        <p14:creationId xmlns:p14="http://schemas.microsoft.com/office/powerpoint/2010/main" val="20553673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17935-F767-D54C-8BD8-1213FC869680}" type="datetimeFigureOut">
              <a:rPr lang="en-IR" smtClean="0"/>
              <a:t>04/18/2025</a:t>
            </a:fld>
            <a:endParaRPr lang="en-I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37C461-621D-8E43-A15A-4E2665925124}" type="slidenum">
              <a:rPr lang="en-IR" smtClean="0"/>
              <a:t>‹#›</a:t>
            </a:fld>
            <a:endParaRPr lang="en-IR"/>
          </a:p>
        </p:txBody>
      </p:sp>
    </p:spTree>
    <p:extLst>
      <p:ext uri="{BB962C8B-B14F-4D97-AF65-F5344CB8AC3E}">
        <p14:creationId xmlns:p14="http://schemas.microsoft.com/office/powerpoint/2010/main" val="24203869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17935-F767-D54C-8BD8-1213FC869680}" type="datetimeFigureOut">
              <a:rPr lang="en-IR" smtClean="0"/>
              <a:t>04/18/2025</a:t>
            </a:fld>
            <a:endParaRPr lang="en-I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37C461-621D-8E43-A15A-4E2665925124}" type="slidenum">
              <a:rPr lang="en-IR" smtClean="0"/>
              <a:t>‹#›</a:t>
            </a:fld>
            <a:endParaRPr lang="en-IR"/>
          </a:p>
        </p:txBody>
      </p:sp>
    </p:spTree>
    <p:extLst>
      <p:ext uri="{BB962C8B-B14F-4D97-AF65-F5344CB8AC3E}">
        <p14:creationId xmlns:p14="http://schemas.microsoft.com/office/powerpoint/2010/main" val="17112594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17935-F767-D54C-8BD8-1213FC869680}" type="datetimeFigureOut">
              <a:rPr lang="en-IR" smtClean="0"/>
              <a:t>04/18/2025</a:t>
            </a:fld>
            <a:endParaRPr lang="en-I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37C461-621D-8E43-A15A-4E2665925124}" type="slidenum">
              <a:rPr lang="en-IR" smtClean="0"/>
              <a:t>‹#›</a:t>
            </a:fld>
            <a:endParaRPr lang="en-IR"/>
          </a:p>
        </p:txBody>
      </p:sp>
    </p:spTree>
    <p:extLst>
      <p:ext uri="{BB962C8B-B14F-4D97-AF65-F5344CB8AC3E}">
        <p14:creationId xmlns:p14="http://schemas.microsoft.com/office/powerpoint/2010/main" val="39074057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C3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217935-F767-D54C-8BD8-1213FC869680}" type="datetimeFigureOut">
              <a:rPr lang="en-IR" smtClean="0"/>
              <a:t>04/18/2025</a:t>
            </a:fld>
            <a:endParaRPr lang="en-I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37C461-621D-8E43-A15A-4E2665925124}" type="slidenum">
              <a:rPr lang="en-IR" smtClean="0"/>
              <a:t>‹#›</a:t>
            </a:fld>
            <a:endParaRPr lang="en-IR"/>
          </a:p>
        </p:txBody>
      </p:sp>
    </p:spTree>
    <p:extLst>
      <p:ext uri="{BB962C8B-B14F-4D97-AF65-F5344CB8AC3E}">
        <p14:creationId xmlns:p14="http://schemas.microsoft.com/office/powerpoint/2010/main" val="6967029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11" Type="http://schemas.openxmlformats.org/officeDocument/2006/relationships/image" Target="../media/image14.png"/><Relationship Id="rId5" Type="http://schemas.openxmlformats.org/officeDocument/2006/relationships/image" Target="../media/image8.jpeg"/><Relationship Id="rId10" Type="http://schemas.openxmlformats.org/officeDocument/2006/relationships/image" Target="../media/image13.png"/><Relationship Id="rId4" Type="http://schemas.openxmlformats.org/officeDocument/2006/relationships/image" Target="../media/image7.jpg"/><Relationship Id="rId9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5C2355F-3C5B-AAE7-805C-4EE255EFB76D}"/>
              </a:ext>
            </a:extLst>
          </p:cNvPr>
          <p:cNvSpPr txBox="1"/>
          <p:nvPr/>
        </p:nvSpPr>
        <p:spPr>
          <a:xfrm>
            <a:off x="2904565" y="1753040"/>
            <a:ext cx="8735719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r" defTabSz="457200" rtl="1" eaLnBrk="1" latinLnBrk="0" hangingPunct="1"/>
            <a:r>
              <a:rPr lang="fa-IR" sz="7200" b="1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هوش تجاری</a:t>
            </a:r>
          </a:p>
          <a:p>
            <a:pPr marL="0" algn="r" defTabSz="457200" rtl="1" eaLnBrk="1" latinLnBrk="0" hangingPunct="1"/>
            <a:r>
              <a:rPr lang="fa-IR" sz="3000" b="1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(</a:t>
            </a:r>
            <a:r>
              <a:rPr lang="en-US" sz="3000" b="1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Enterprise BI</a:t>
            </a:r>
            <a:r>
              <a:rPr lang="fa-IR" sz="3000" b="1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)</a:t>
            </a:r>
            <a:endParaRPr lang="en-IR" sz="3000" b="1" dirty="0">
              <a:solidFill>
                <a:schemeClr val="bg1"/>
              </a:solidFill>
              <a:latin typeface="SG Kara FaNum" pitchFamily="2" charset="-78"/>
              <a:ea typeface="SG Kara FaNum" pitchFamily="2" charset="-78"/>
              <a:cs typeface="SG Kara FaNum" pitchFamily="2" charset="-78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D74B2B2-BB36-37C5-F929-69E2124A8F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73611" y="4686549"/>
            <a:ext cx="2413552" cy="598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936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F109187-7F04-9E17-224D-851B4A6157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235" y="381551"/>
            <a:ext cx="606266" cy="60626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095A18D-624B-B2C4-DF92-E8C55F890EEE}"/>
              </a:ext>
            </a:extLst>
          </p:cNvPr>
          <p:cNvSpPr txBox="1"/>
          <p:nvPr/>
        </p:nvSpPr>
        <p:spPr>
          <a:xfrm>
            <a:off x="605235" y="6237288"/>
            <a:ext cx="25635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 dirty="0">
                <a:solidFill>
                  <a:schemeClr val="bg1">
                    <a:lumMod val="75000"/>
                  </a:schemeClr>
                </a:solidFill>
                <a:latin typeface="SG Kara FaNum Light" pitchFamily="2" charset="-78"/>
                <a:ea typeface="SG Kara FaNum Light" pitchFamily="2" charset="-78"/>
                <a:cs typeface="SG Kara FaNum Light" pitchFamily="2" charset="-78"/>
              </a:rPr>
              <a:t>education.systemgroup.net</a:t>
            </a:r>
            <a:endParaRPr lang="en-IR" sz="1200" spc="150" dirty="0">
              <a:solidFill>
                <a:schemeClr val="bg1">
                  <a:lumMod val="75000"/>
                </a:schemeClr>
              </a:solidFill>
              <a:latin typeface="SG Kara FaNum Light" pitchFamily="2" charset="-78"/>
              <a:ea typeface="SG Kara FaNum Light" pitchFamily="2" charset="-78"/>
              <a:cs typeface="SG Kara FaNum Light" pitchFamily="2" charset="-78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C40415-4FD1-4385-9485-6A31871611A9}"/>
              </a:ext>
            </a:extLst>
          </p:cNvPr>
          <p:cNvSpPr txBox="1"/>
          <p:nvPr/>
        </p:nvSpPr>
        <p:spPr>
          <a:xfrm>
            <a:off x="1429815" y="705824"/>
            <a:ext cx="101448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457200" rtl="1"/>
            <a:r>
              <a:rPr lang="fa-IR" sz="2000" b="1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سیاوش گلچوبیان</a:t>
            </a:r>
            <a:endParaRPr lang="en-US" sz="2000" b="1" dirty="0">
              <a:solidFill>
                <a:schemeClr val="bg1"/>
              </a:solidFill>
              <a:latin typeface="SG Kara FaNum" pitchFamily="2" charset="-78"/>
              <a:ea typeface="SG Kara FaNum" pitchFamily="2" charset="-78"/>
              <a:cs typeface="SG Kara FaNum" pitchFamily="2" charset="-78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05EDB59-FE39-41C5-903A-851BB19E2FD9}"/>
              </a:ext>
            </a:extLst>
          </p:cNvPr>
          <p:cNvSpPr/>
          <p:nvPr/>
        </p:nvSpPr>
        <p:spPr>
          <a:xfrm>
            <a:off x="5478624" y="1156428"/>
            <a:ext cx="6096000" cy="916405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 algn="justLow" rtl="1">
              <a:lnSpc>
                <a:spcPct val="130000"/>
              </a:lnSpc>
              <a:buClr>
                <a:srgbClr val="D6001C"/>
              </a:buClr>
              <a:buSzPct val="150000"/>
              <a:buFont typeface="Arial" panose="020B0604020202020204" pitchFamily="34" charset="0"/>
              <a:buChar char="•"/>
            </a:pPr>
            <a:r>
              <a:rPr lang="fa-IR" sz="14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سرپرست واحد هوش تجاری و پایگاه داده شرکت سایپا</a:t>
            </a:r>
          </a:p>
          <a:p>
            <a:pPr marL="285750" indent="-285750" algn="justLow" rtl="1">
              <a:lnSpc>
                <a:spcPct val="130000"/>
              </a:lnSpc>
              <a:buClr>
                <a:srgbClr val="D6001C"/>
              </a:buClr>
              <a:buSzPct val="150000"/>
              <a:buFont typeface="Arial" panose="020B0604020202020204" pitchFamily="34" charset="0"/>
              <a:buChar char="•"/>
            </a:pPr>
            <a:r>
              <a:rPr lang="fa-IR" sz="14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موسس تیم مشاور پایگاه داده </a:t>
            </a:r>
            <a:r>
              <a:rPr lang="en-US" sz="14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SqlDeep</a:t>
            </a:r>
          </a:p>
          <a:p>
            <a:pPr marL="285750" indent="-285750" algn="justLow" rtl="1">
              <a:lnSpc>
                <a:spcPct val="130000"/>
              </a:lnSpc>
              <a:buClr>
                <a:srgbClr val="D6001C"/>
              </a:buClr>
              <a:buSzPct val="150000"/>
              <a:buFont typeface="Arial" panose="020B0604020202020204" pitchFamily="34" charset="0"/>
              <a:buChar char="•"/>
            </a:pPr>
            <a:r>
              <a:rPr lang="fa-IR" sz="14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مدیر طراحی فریم‌ورک هوش تجاری </a:t>
            </a:r>
            <a:r>
              <a:rPr lang="en-US" sz="14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Razan</a:t>
            </a:r>
            <a:endParaRPr lang="fa-IR" sz="1400" dirty="0">
              <a:solidFill>
                <a:schemeClr val="bg1"/>
              </a:solidFill>
              <a:latin typeface="SG Kara FaNum" pitchFamily="2" charset="-78"/>
              <a:ea typeface="SG Kara FaNum" pitchFamily="2" charset="-78"/>
              <a:cs typeface="SG Kara FaNum" pitchFamily="2" charset="-78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4D947E7-886A-1C01-FA26-E1ECB11BBDB1}"/>
              </a:ext>
            </a:extLst>
          </p:cNvPr>
          <p:cNvGrpSpPr/>
          <p:nvPr/>
        </p:nvGrpSpPr>
        <p:grpSpPr>
          <a:xfrm>
            <a:off x="2184873" y="904297"/>
            <a:ext cx="1343060" cy="1372257"/>
            <a:chOff x="2184873" y="2633345"/>
            <a:chExt cx="1343060" cy="1372257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7ED7A2B-46AC-47E7-B3E6-A8E532E397BA}"/>
                </a:ext>
              </a:extLst>
            </p:cNvPr>
            <p:cNvSpPr/>
            <p:nvPr/>
          </p:nvSpPr>
          <p:spPr>
            <a:xfrm>
              <a:off x="2201927" y="2676582"/>
              <a:ext cx="1322773" cy="13127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C509C3FE-ACDD-41FE-88B2-4D7B84034C1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84873" y="2633345"/>
              <a:ext cx="1343060" cy="13722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389380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D6560C2-32BF-AE6C-1425-B039104731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235" y="381551"/>
            <a:ext cx="606266" cy="60626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C4E0931-CF0A-969A-1AF2-3DA0215E0D7F}"/>
              </a:ext>
            </a:extLst>
          </p:cNvPr>
          <p:cNvSpPr txBox="1"/>
          <p:nvPr/>
        </p:nvSpPr>
        <p:spPr>
          <a:xfrm>
            <a:off x="1440987" y="453851"/>
            <a:ext cx="1014480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2700" b="1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مطالب این جلسه</a:t>
            </a:r>
            <a:endParaRPr lang="en-US" sz="2700" b="1" dirty="0">
              <a:solidFill>
                <a:schemeClr val="bg1"/>
              </a:solidFill>
              <a:latin typeface="SG Kara FaNum" pitchFamily="2" charset="-78"/>
              <a:ea typeface="SG Kara FaNum" pitchFamily="2" charset="-78"/>
              <a:cs typeface="SG Kara FaNum" pitchFamily="2" charset="-7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A11142-709D-BF72-795F-276DC23282DD}"/>
              </a:ext>
            </a:extLst>
          </p:cNvPr>
          <p:cNvSpPr txBox="1"/>
          <p:nvPr/>
        </p:nvSpPr>
        <p:spPr>
          <a:xfrm>
            <a:off x="698579" y="1226356"/>
            <a:ext cx="10887217" cy="56092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>
              <a:lnSpc>
                <a:spcPct val="120000"/>
              </a:lnSpc>
            </a:pPr>
            <a:r>
              <a:rPr lang="fa-IR" sz="20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در انتهای این جلسه انتظار میرود با استفاده از کامپوننت های زیر و با حفظ نظافت بصری و قواعد نامگذاری بتوانید </a:t>
            </a:r>
            <a:r>
              <a:rPr lang="en-US" sz="20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Pipeline</a:t>
            </a:r>
            <a:r>
              <a:rPr lang="fa-IR" sz="20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 انتقال داده طراحی کنید</a:t>
            </a:r>
          </a:p>
          <a:p>
            <a:pPr marL="228600" lvl="1" algn="justLow" rtl="1">
              <a:lnSpc>
                <a:spcPct val="130000"/>
              </a:lnSpc>
              <a:buClr>
                <a:srgbClr val="D6001C"/>
              </a:buClr>
              <a:buSzPct val="150000"/>
            </a:pPr>
            <a:endParaRPr lang="en-US" sz="2000" dirty="0">
              <a:solidFill>
                <a:schemeClr val="bg1"/>
              </a:solidFill>
              <a:latin typeface="SG Kara FaNum" pitchFamily="2" charset="-78"/>
              <a:ea typeface="SG Kara FaNum" pitchFamily="2" charset="-78"/>
              <a:cs typeface="SG Kara FaNum" pitchFamily="2" charset="-78"/>
            </a:endParaRPr>
          </a:p>
          <a:p>
            <a:pPr marL="514350" lvl="1" indent="-285750" algn="justLow" rtl="1">
              <a:lnSpc>
                <a:spcPct val="130000"/>
              </a:lnSpc>
              <a:buClr>
                <a:srgbClr val="D6001C"/>
              </a:buClr>
              <a:buSzPct val="150000"/>
              <a:buFont typeface="Arial" panose="020B0604020202020204" pitchFamily="34" charset="0"/>
              <a:buChar char="•"/>
            </a:pPr>
            <a:r>
              <a:rPr lang="fa-IR" sz="20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ساخت </a:t>
            </a:r>
            <a:r>
              <a:rPr lang="en-US" sz="20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Sequence Container </a:t>
            </a:r>
            <a:r>
              <a:rPr lang="en-US" sz="2000" dirty="0">
                <a:solidFill>
                  <a:srgbClr val="D6001C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(SEQC)</a:t>
            </a:r>
            <a:r>
              <a:rPr lang="fa-IR" sz="2000" dirty="0">
                <a:solidFill>
                  <a:srgbClr val="D6001C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 </a:t>
            </a:r>
            <a:r>
              <a:rPr lang="fa-IR" sz="20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به عنوان عامل کنترل </a:t>
            </a:r>
            <a:r>
              <a:rPr lang="en-US" sz="2000" dirty="0" err="1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UoW</a:t>
            </a:r>
            <a:endParaRPr lang="en-US" sz="2000" dirty="0">
              <a:solidFill>
                <a:schemeClr val="bg1"/>
              </a:solidFill>
              <a:latin typeface="SG Kara FaNum" pitchFamily="2" charset="-78"/>
              <a:ea typeface="SG Kara FaNum" pitchFamily="2" charset="-78"/>
              <a:cs typeface="SG Kara FaNum" pitchFamily="2" charset="-78"/>
            </a:endParaRPr>
          </a:p>
          <a:p>
            <a:pPr marL="514350" lvl="1" indent="-285750" algn="justLow" rtl="1">
              <a:lnSpc>
                <a:spcPct val="130000"/>
              </a:lnSpc>
              <a:buClr>
                <a:srgbClr val="D6001C"/>
              </a:buClr>
              <a:buSzPct val="150000"/>
              <a:buFont typeface="Arial" panose="020B0604020202020204" pitchFamily="34" charset="0"/>
              <a:buChar char="•"/>
            </a:pPr>
            <a:r>
              <a:rPr lang="fa-IR" sz="20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ایجاد </a:t>
            </a:r>
            <a:r>
              <a:rPr lang="en-US" sz="20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Precedence Constraints</a:t>
            </a:r>
            <a:r>
              <a:rPr lang="fa-IR" sz="20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 و حالات مختلف کانفیگ آن</a:t>
            </a:r>
            <a:endParaRPr lang="en-US" sz="2000" dirty="0">
              <a:solidFill>
                <a:schemeClr val="bg1"/>
              </a:solidFill>
              <a:latin typeface="SG Kara FaNum" pitchFamily="2" charset="-78"/>
              <a:ea typeface="SG Kara FaNum" pitchFamily="2" charset="-78"/>
              <a:cs typeface="SG Kara FaNum" pitchFamily="2" charset="-78"/>
            </a:endParaRPr>
          </a:p>
          <a:p>
            <a:pPr marL="514350" lvl="1" indent="-285750" algn="justLow" rtl="1">
              <a:lnSpc>
                <a:spcPct val="130000"/>
              </a:lnSpc>
              <a:buClr>
                <a:srgbClr val="D6001C"/>
              </a:buClr>
              <a:buSzPct val="150000"/>
              <a:buFont typeface="Arial" panose="020B0604020202020204" pitchFamily="34" charset="0"/>
              <a:buChar char="•"/>
            </a:pPr>
            <a:r>
              <a:rPr lang="fa-IR" sz="20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ساخت </a:t>
            </a:r>
            <a:r>
              <a:rPr lang="en-US" sz="20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Data Flow Task </a:t>
            </a:r>
            <a:r>
              <a:rPr lang="en-US" sz="2000" dirty="0">
                <a:solidFill>
                  <a:srgbClr val="D6001C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(DFT)</a:t>
            </a:r>
          </a:p>
          <a:p>
            <a:pPr marL="514350" lvl="1" indent="-285750" algn="justLow" rtl="1">
              <a:lnSpc>
                <a:spcPct val="130000"/>
              </a:lnSpc>
              <a:buClr>
                <a:srgbClr val="D6001C"/>
              </a:buClr>
              <a:buSzPct val="150000"/>
              <a:buFont typeface="Arial" panose="020B0604020202020204" pitchFamily="34" charset="0"/>
              <a:buChar char="•"/>
            </a:pPr>
            <a:r>
              <a:rPr lang="fa-IR" sz="20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ساخت </a:t>
            </a:r>
            <a:r>
              <a:rPr lang="en-US" sz="20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OLEDB Connection</a:t>
            </a:r>
            <a:r>
              <a:rPr lang="fa-IR" sz="20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 و </a:t>
            </a:r>
            <a:r>
              <a:rPr lang="en-US" sz="20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Share</a:t>
            </a:r>
            <a:r>
              <a:rPr lang="fa-IR" sz="20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 آن در سطح پروژه</a:t>
            </a:r>
            <a:endParaRPr lang="en-US" sz="2000" dirty="0">
              <a:solidFill>
                <a:schemeClr val="bg1"/>
              </a:solidFill>
              <a:latin typeface="SG Kara FaNum" pitchFamily="2" charset="-78"/>
              <a:ea typeface="SG Kara FaNum" pitchFamily="2" charset="-78"/>
              <a:cs typeface="SG Kara FaNum" pitchFamily="2" charset="-78"/>
            </a:endParaRPr>
          </a:p>
          <a:p>
            <a:pPr marL="514350" lvl="1" indent="-285750" algn="justLow" rtl="1">
              <a:lnSpc>
                <a:spcPct val="130000"/>
              </a:lnSpc>
              <a:buClr>
                <a:srgbClr val="D6001C"/>
              </a:buClr>
              <a:buSzPct val="150000"/>
              <a:buFont typeface="Arial" panose="020B0604020202020204" pitchFamily="34" charset="0"/>
              <a:buChar char="•"/>
            </a:pPr>
            <a:r>
              <a:rPr lang="fa-IR" sz="20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ساخت </a:t>
            </a:r>
            <a:r>
              <a:rPr lang="en-US" sz="20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OLE DB Source </a:t>
            </a:r>
            <a:r>
              <a:rPr lang="en-US" sz="2000" dirty="0">
                <a:solidFill>
                  <a:srgbClr val="D6001C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(OLE_SRC)</a:t>
            </a:r>
            <a:r>
              <a:rPr lang="fa-IR" sz="20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 استاتیک</a:t>
            </a:r>
            <a:endParaRPr lang="en-US" sz="2000" dirty="0">
              <a:solidFill>
                <a:schemeClr val="bg1"/>
              </a:solidFill>
              <a:latin typeface="SG Kara FaNum" pitchFamily="2" charset="-78"/>
              <a:ea typeface="SG Kara FaNum" pitchFamily="2" charset="-78"/>
              <a:cs typeface="SG Kara FaNum" pitchFamily="2" charset="-78"/>
            </a:endParaRPr>
          </a:p>
          <a:p>
            <a:pPr marL="514350" lvl="1" indent="-285750" algn="justLow" rtl="1">
              <a:lnSpc>
                <a:spcPct val="130000"/>
              </a:lnSpc>
              <a:buClr>
                <a:srgbClr val="D6001C"/>
              </a:buClr>
              <a:buSzPct val="150000"/>
              <a:buFont typeface="Arial" panose="020B0604020202020204" pitchFamily="34" charset="0"/>
              <a:buChar char="•"/>
            </a:pPr>
            <a:r>
              <a:rPr lang="fa-IR" sz="20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آشنایی با </a:t>
            </a:r>
            <a:r>
              <a:rPr lang="en-US" sz="20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Row Count </a:t>
            </a:r>
            <a:r>
              <a:rPr lang="en-US" sz="2000" dirty="0">
                <a:solidFill>
                  <a:srgbClr val="D6001C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(CNT)</a:t>
            </a:r>
          </a:p>
          <a:p>
            <a:pPr marL="514350" lvl="1" indent="-285750" algn="justLow" rtl="1">
              <a:lnSpc>
                <a:spcPct val="130000"/>
              </a:lnSpc>
              <a:buClr>
                <a:srgbClr val="D6001C"/>
              </a:buClr>
              <a:buSzPct val="150000"/>
              <a:buFont typeface="Arial" panose="020B0604020202020204" pitchFamily="34" charset="0"/>
              <a:buChar char="•"/>
            </a:pPr>
            <a:r>
              <a:rPr lang="fa-IR" sz="20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ساخت متغیر و </a:t>
            </a:r>
            <a:r>
              <a:rPr lang="en-US" sz="20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Scope</a:t>
            </a:r>
            <a:r>
              <a:rPr lang="fa-IR" sz="20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 بندی آن</a:t>
            </a:r>
          </a:p>
          <a:p>
            <a:pPr marL="514350" lvl="1" indent="-285750" algn="justLow" rtl="1">
              <a:lnSpc>
                <a:spcPct val="130000"/>
              </a:lnSpc>
              <a:buClr>
                <a:srgbClr val="D6001C"/>
              </a:buClr>
              <a:buSzPct val="150000"/>
              <a:buFont typeface="Arial" panose="020B0604020202020204" pitchFamily="34" charset="0"/>
              <a:buChar char="•"/>
            </a:pPr>
            <a:r>
              <a:rPr lang="fa-IR" sz="20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ساخت </a:t>
            </a:r>
            <a:r>
              <a:rPr lang="en-US" sz="20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OLE DB Destination (</a:t>
            </a:r>
            <a:r>
              <a:rPr lang="en-US" sz="2000" dirty="0">
                <a:solidFill>
                  <a:srgbClr val="D6001C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OLE_DST</a:t>
            </a:r>
            <a:r>
              <a:rPr lang="en-US" sz="20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)</a:t>
            </a:r>
          </a:p>
          <a:p>
            <a:pPr marL="514350" lvl="1" indent="-285750" algn="justLow" rtl="1">
              <a:lnSpc>
                <a:spcPct val="130000"/>
              </a:lnSpc>
              <a:buClr>
                <a:srgbClr val="D6001C"/>
              </a:buClr>
              <a:buSzPct val="150000"/>
              <a:buFont typeface="Arial" panose="020B0604020202020204" pitchFamily="34" charset="0"/>
              <a:buChar char="•"/>
            </a:pPr>
            <a:r>
              <a:rPr lang="fa-IR" sz="20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آشنایی با </a:t>
            </a:r>
            <a:r>
              <a:rPr lang="en-US" sz="20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Breakpoints</a:t>
            </a:r>
            <a:r>
              <a:rPr lang="fa-IR" sz="20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 به منظور </a:t>
            </a:r>
            <a:r>
              <a:rPr lang="en-US" sz="20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Debug</a:t>
            </a:r>
            <a:endParaRPr lang="en-US" sz="2000" dirty="0">
              <a:solidFill>
                <a:srgbClr val="D6001C"/>
              </a:solidFill>
              <a:latin typeface="SG Kara FaNum" pitchFamily="2" charset="-78"/>
              <a:ea typeface="SG Kara FaNum" pitchFamily="2" charset="-78"/>
              <a:cs typeface="SG Kara FaNum" pitchFamily="2" charset="-78"/>
            </a:endParaRPr>
          </a:p>
          <a:p>
            <a:pPr marL="514350" lvl="1" indent="-285750" algn="justLow" rtl="1">
              <a:lnSpc>
                <a:spcPct val="130000"/>
              </a:lnSpc>
              <a:buClr>
                <a:srgbClr val="D6001C"/>
              </a:buClr>
              <a:buSzPct val="150000"/>
              <a:buFont typeface="Arial" panose="020B0604020202020204" pitchFamily="34" charset="0"/>
              <a:buChar char="•"/>
            </a:pPr>
            <a:r>
              <a:rPr lang="fa-IR" sz="20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ایجاد </a:t>
            </a:r>
            <a:r>
              <a:rPr lang="en-US" sz="20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Execute SQL Task </a:t>
            </a:r>
            <a:r>
              <a:rPr lang="en-US" sz="2000" dirty="0">
                <a:solidFill>
                  <a:srgbClr val="D6001C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(SQL)</a:t>
            </a:r>
          </a:p>
          <a:p>
            <a:pPr marL="514350" lvl="1" indent="-285750" algn="justLow" rtl="1">
              <a:lnSpc>
                <a:spcPct val="130000"/>
              </a:lnSpc>
              <a:buClr>
                <a:srgbClr val="D6001C"/>
              </a:buClr>
              <a:buSzPct val="150000"/>
              <a:buFont typeface="Arial" panose="020B0604020202020204" pitchFamily="34" charset="0"/>
              <a:buChar char="•"/>
            </a:pPr>
            <a:r>
              <a:rPr lang="fa-IR" sz="20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نظافت بصری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E92F8C3-5D4B-4E98-B30C-DF21DF18DF9D}"/>
              </a:ext>
            </a:extLst>
          </p:cNvPr>
          <p:cNvSpPr txBox="1"/>
          <p:nvPr/>
        </p:nvSpPr>
        <p:spPr>
          <a:xfrm>
            <a:off x="605235" y="6237288"/>
            <a:ext cx="25635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 dirty="0">
                <a:solidFill>
                  <a:schemeClr val="bg1">
                    <a:lumMod val="75000"/>
                  </a:schemeClr>
                </a:solidFill>
                <a:latin typeface="SG Kara FaNum Light" pitchFamily="2" charset="-78"/>
                <a:ea typeface="SG Kara FaNum Light" pitchFamily="2" charset="-78"/>
                <a:cs typeface="SG Kara FaNum Light" pitchFamily="2" charset="-78"/>
              </a:rPr>
              <a:t>education.systemgroup.net</a:t>
            </a:r>
            <a:endParaRPr lang="en-IR" sz="1200" spc="150" dirty="0">
              <a:solidFill>
                <a:schemeClr val="bg1">
                  <a:lumMod val="75000"/>
                </a:schemeClr>
              </a:solidFill>
              <a:latin typeface="SG Kara FaNum Light" pitchFamily="2" charset="-78"/>
              <a:ea typeface="SG Kara FaNum Light" pitchFamily="2" charset="-78"/>
              <a:cs typeface="SG Kara FaNum Light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4460039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D6560C2-32BF-AE6C-1425-B039104731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235" y="381551"/>
            <a:ext cx="606266" cy="60626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C4E0931-CF0A-969A-1AF2-3DA0215E0D7F}"/>
              </a:ext>
            </a:extLst>
          </p:cNvPr>
          <p:cNvSpPr txBox="1"/>
          <p:nvPr/>
        </p:nvSpPr>
        <p:spPr>
          <a:xfrm>
            <a:off x="605235" y="2861494"/>
            <a:ext cx="109805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2700" b="1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کارگاه: طراحی </a:t>
            </a:r>
            <a:r>
              <a:rPr lang="en-US" sz="2700" b="1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Pipeline</a:t>
            </a:r>
            <a:r>
              <a:rPr lang="fa-IR" sz="2700" b="1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 انتقال داده </a:t>
            </a:r>
            <a:r>
              <a:rPr lang="en-US" sz="2700" b="1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Adventure Works</a:t>
            </a:r>
            <a:r>
              <a:rPr lang="fa-IR" sz="2700" b="1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 به منظور آشنایی با </a:t>
            </a:r>
            <a:r>
              <a:rPr lang="en-US" sz="2700" b="1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Component</a:t>
            </a:r>
            <a:r>
              <a:rPr lang="fa-IR" sz="2700" b="1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 ها</a:t>
            </a:r>
            <a:endParaRPr lang="en-US" sz="2700" b="1" dirty="0">
              <a:solidFill>
                <a:schemeClr val="bg1"/>
              </a:solidFill>
              <a:latin typeface="SG Kara FaNum" pitchFamily="2" charset="-78"/>
              <a:ea typeface="SG Kara FaNum" pitchFamily="2" charset="-78"/>
              <a:cs typeface="SG Kara FaNum" pitchFamily="2" charset="-78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E92F8C3-5D4B-4E98-B30C-DF21DF18DF9D}"/>
              </a:ext>
            </a:extLst>
          </p:cNvPr>
          <p:cNvSpPr txBox="1"/>
          <p:nvPr/>
        </p:nvSpPr>
        <p:spPr>
          <a:xfrm>
            <a:off x="605235" y="6237288"/>
            <a:ext cx="25635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 dirty="0">
                <a:solidFill>
                  <a:schemeClr val="bg1">
                    <a:lumMod val="75000"/>
                  </a:schemeClr>
                </a:solidFill>
                <a:latin typeface="SG Kara FaNum Light" pitchFamily="2" charset="-78"/>
                <a:ea typeface="SG Kara FaNum Light" pitchFamily="2" charset="-78"/>
                <a:cs typeface="SG Kara FaNum Light" pitchFamily="2" charset="-78"/>
              </a:rPr>
              <a:t>education.systemgroup.net</a:t>
            </a:r>
            <a:endParaRPr lang="en-IR" sz="1200" spc="150" dirty="0">
              <a:solidFill>
                <a:schemeClr val="bg1">
                  <a:lumMod val="75000"/>
                </a:schemeClr>
              </a:solidFill>
              <a:latin typeface="SG Kara FaNum Light" pitchFamily="2" charset="-78"/>
              <a:ea typeface="SG Kara FaNum Light" pitchFamily="2" charset="-78"/>
              <a:cs typeface="SG Kara FaNum Light" pitchFamily="2" charset="-78"/>
            </a:endParaRPr>
          </a:p>
        </p:txBody>
      </p:sp>
      <p:pic>
        <p:nvPicPr>
          <p:cNvPr id="5" name="Graphic 4" descr="Flask with solid fill">
            <a:extLst>
              <a:ext uri="{FF2B5EF4-FFF2-40B4-BE49-F238E27FC236}">
                <a16:creationId xmlns:a16="http://schemas.microsoft.com/office/drawing/2014/main" id="{7570A1B0-6ABA-6ACF-D188-ECA4FE0493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00091" y="3323159"/>
            <a:ext cx="349092" cy="349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2816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F109187-7F04-9E17-224D-851B4A6157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235" y="381551"/>
            <a:ext cx="606266" cy="60626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E2EE7D5-8D62-AFC9-5EA6-D625FA2CE85F}"/>
              </a:ext>
            </a:extLst>
          </p:cNvPr>
          <p:cNvSpPr txBox="1"/>
          <p:nvPr/>
        </p:nvSpPr>
        <p:spPr>
          <a:xfrm>
            <a:off x="1440987" y="453851"/>
            <a:ext cx="1014480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457200" rtl="1"/>
            <a:r>
              <a:rPr lang="fa-IR" sz="2700" b="1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منابع آموزشی</a:t>
            </a:r>
            <a:endParaRPr lang="en-US" sz="2700" b="1" dirty="0">
              <a:solidFill>
                <a:schemeClr val="bg1"/>
              </a:solidFill>
              <a:latin typeface="SG Kara FaNum" pitchFamily="2" charset="-78"/>
              <a:ea typeface="SG Kara FaNum" pitchFamily="2" charset="-78"/>
              <a:cs typeface="SG Kara FaNum" pitchFamily="2" charset="-7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095A18D-624B-B2C4-DF92-E8C55F890EEE}"/>
              </a:ext>
            </a:extLst>
          </p:cNvPr>
          <p:cNvSpPr txBox="1"/>
          <p:nvPr/>
        </p:nvSpPr>
        <p:spPr>
          <a:xfrm>
            <a:off x="605235" y="6237288"/>
            <a:ext cx="25635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 dirty="0">
                <a:solidFill>
                  <a:schemeClr val="bg1">
                    <a:lumMod val="75000"/>
                  </a:schemeClr>
                </a:solidFill>
                <a:latin typeface="SG Kara FaNum Light" pitchFamily="2" charset="-78"/>
                <a:ea typeface="SG Kara FaNum Light" pitchFamily="2" charset="-78"/>
                <a:cs typeface="SG Kara FaNum Light" pitchFamily="2" charset="-78"/>
              </a:rPr>
              <a:t>education.systemgroup.net</a:t>
            </a:r>
            <a:endParaRPr lang="en-IR" sz="1200" spc="150" dirty="0">
              <a:solidFill>
                <a:schemeClr val="bg1">
                  <a:lumMod val="75000"/>
                </a:schemeClr>
              </a:solidFill>
              <a:latin typeface="SG Kara FaNum Light" pitchFamily="2" charset="-78"/>
              <a:ea typeface="SG Kara FaNum Light" pitchFamily="2" charset="-78"/>
              <a:cs typeface="SG Kara FaNum Light" pitchFamily="2" charset="-78"/>
            </a:endParaRPr>
          </a:p>
        </p:txBody>
      </p:sp>
      <p:pic>
        <p:nvPicPr>
          <p:cNvPr id="17" name="Picture 16"/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15820" y="1242490"/>
            <a:ext cx="1828800" cy="2286000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pic>
        <p:nvPicPr>
          <p:cNvPr id="19" name="Picture 18"/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2042" y="1242490"/>
            <a:ext cx="1828800" cy="2286000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pic>
        <p:nvPicPr>
          <p:cNvPr id="21" name="Picture 20"/>
          <p:cNvPicPr preferRelativeResize="0"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807" y="3778580"/>
            <a:ext cx="1828800" cy="2286000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pic>
        <p:nvPicPr>
          <p:cNvPr id="24" name="Picture 23"/>
          <p:cNvPicPr preferRelativeResize="0"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3671" y="3778580"/>
            <a:ext cx="1828800" cy="2286000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039FD25-C10E-AC82-2B7D-8DE7A7D54578}"/>
              </a:ext>
            </a:extLst>
          </p:cNvPr>
          <p:cNvPicPr preferRelativeResize="0"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4202534" y="3778580"/>
            <a:ext cx="1828800" cy="2286000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9FA30C0C-6AF6-9D03-6A26-C7AABD442BDA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8"/>
          <a:srcRect l="7152" r="5418"/>
          <a:stretch/>
        </p:blipFill>
        <p:spPr>
          <a:xfrm>
            <a:off x="9756712" y="1242490"/>
            <a:ext cx="1828800" cy="2286000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6BD269F0-F9D6-CA2E-88D0-2B98D5C7A13B}"/>
              </a:ext>
            </a:extLst>
          </p:cNvPr>
          <p:cNvPicPr preferRelativeResize="0"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5178415" y="1242490"/>
            <a:ext cx="1828800" cy="2286000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260C67F7-F242-2C4C-FD55-D94A3CFC3DC9}"/>
              </a:ext>
            </a:extLst>
          </p:cNvPr>
          <p:cNvPicPr preferRelativeResize="0"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8214871" y="3778580"/>
            <a:ext cx="1828800" cy="2286000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17A55E08-EB95-9631-74E5-DB60F79909CE}"/>
              </a:ext>
            </a:extLst>
          </p:cNvPr>
          <p:cNvPicPr preferRelativeResize="0"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6204220" y="3778580"/>
            <a:ext cx="1828800" cy="2286000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97E43775-EB95-A706-23FF-7E0082CA0944}"/>
              </a:ext>
            </a:extLst>
          </p:cNvPr>
          <p:cNvPicPr preferRelativeResize="0">
            <a:picLocks/>
          </p:cNvPicPr>
          <p:nvPr/>
        </p:nvPicPr>
        <p:blipFill>
          <a:blip r:embed="rId12"/>
          <a:stretch>
            <a:fillRect/>
          </a:stretch>
        </p:blipFill>
        <p:spPr>
          <a:xfrm>
            <a:off x="7464289" y="1242490"/>
            <a:ext cx="1828800" cy="2286000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5DC9690D-37A1-C8A0-D6EE-EB1245B9FA2F}"/>
              </a:ext>
            </a:extLst>
          </p:cNvPr>
          <p:cNvPicPr preferRelativeResize="0">
            <a:picLocks/>
          </p:cNvPicPr>
          <p:nvPr/>
        </p:nvPicPr>
        <p:blipFill>
          <a:blip r:embed="rId13"/>
          <a:stretch>
            <a:fillRect/>
          </a:stretch>
        </p:blipFill>
        <p:spPr>
          <a:xfrm>
            <a:off x="10219399" y="3778580"/>
            <a:ext cx="1828800" cy="2286000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540143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F109187-7F04-9E17-224D-851B4A6157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235" y="381551"/>
            <a:ext cx="606266" cy="60626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E2EE7D5-8D62-AFC9-5EA6-D625FA2CE85F}"/>
              </a:ext>
            </a:extLst>
          </p:cNvPr>
          <p:cNvSpPr txBox="1"/>
          <p:nvPr/>
        </p:nvSpPr>
        <p:spPr>
          <a:xfrm>
            <a:off x="1440987" y="453851"/>
            <a:ext cx="1014480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457200" rtl="1"/>
            <a:r>
              <a:rPr lang="fa-IR" sz="2700" b="1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پرسش و پاسخ</a:t>
            </a:r>
            <a:endParaRPr lang="en-US" sz="2700" b="1" dirty="0">
              <a:solidFill>
                <a:schemeClr val="bg1"/>
              </a:solidFill>
              <a:latin typeface="SG Kara FaNum" pitchFamily="2" charset="-78"/>
              <a:ea typeface="SG Kara FaNum" pitchFamily="2" charset="-78"/>
              <a:cs typeface="SG Kara FaNum" pitchFamily="2" charset="-7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095A18D-624B-B2C4-DF92-E8C55F890EEE}"/>
              </a:ext>
            </a:extLst>
          </p:cNvPr>
          <p:cNvSpPr txBox="1"/>
          <p:nvPr/>
        </p:nvSpPr>
        <p:spPr>
          <a:xfrm>
            <a:off x="605235" y="6237288"/>
            <a:ext cx="25635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 dirty="0">
                <a:solidFill>
                  <a:schemeClr val="bg1">
                    <a:lumMod val="75000"/>
                  </a:schemeClr>
                </a:solidFill>
                <a:latin typeface="SG Kara FaNum Light" pitchFamily="2" charset="-78"/>
                <a:ea typeface="SG Kara FaNum Light" pitchFamily="2" charset="-78"/>
                <a:cs typeface="SG Kara FaNum Light" pitchFamily="2" charset="-78"/>
              </a:rPr>
              <a:t>education.systemgroup.net</a:t>
            </a:r>
            <a:endParaRPr lang="en-IR" sz="1200" spc="150" dirty="0">
              <a:solidFill>
                <a:schemeClr val="bg1">
                  <a:lumMod val="75000"/>
                </a:schemeClr>
              </a:solidFill>
              <a:latin typeface="SG Kara FaNum Light" pitchFamily="2" charset="-78"/>
              <a:ea typeface="SG Kara FaNum Light" pitchFamily="2" charset="-78"/>
              <a:cs typeface="SG Kara FaNum Light" pitchFamily="2" charset="-7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rcRect b="2500"/>
          <a:stretch/>
        </p:blipFill>
        <p:spPr>
          <a:xfrm>
            <a:off x="4722157" y="2215662"/>
            <a:ext cx="2995397" cy="2708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2697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A31CB4F-6DE8-507A-5AB0-F9B0AE6514F8}"/>
              </a:ext>
            </a:extLst>
          </p:cNvPr>
          <p:cNvSpPr txBox="1"/>
          <p:nvPr/>
        </p:nvSpPr>
        <p:spPr>
          <a:xfrm>
            <a:off x="2712415" y="3988386"/>
            <a:ext cx="645668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spc="600" dirty="0">
                <a:solidFill>
                  <a:schemeClr val="bg1"/>
                </a:solidFill>
                <a:latin typeface="SG Kara Light" pitchFamily="2" charset="-78"/>
                <a:ea typeface="SG Kara Light" pitchFamily="2" charset="-78"/>
                <a:cs typeface="SG Kara Light" pitchFamily="2" charset="-78"/>
              </a:rPr>
              <a:t>education.systemgroup.net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94679DD-E81E-93B4-D9A1-E6992AD316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8411" y="2261849"/>
            <a:ext cx="4704696" cy="1167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586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8167</TotalTime>
  <Words>192</Words>
  <Application>Microsoft Office PowerPoint</Application>
  <PresentationFormat>Widescreen</PresentationFormat>
  <Paragraphs>32</Paragraphs>
  <Slides>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Arial</vt:lpstr>
      <vt:lpstr>Calibri</vt:lpstr>
      <vt:lpstr>Calibri Light</vt:lpstr>
      <vt:lpstr>SG Kara FaNum</vt:lpstr>
      <vt:lpstr>SG Kara FaNum Light</vt:lpstr>
      <vt:lpstr>SG Kara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Siavash Golchoobian</cp:lastModifiedBy>
  <cp:revision>336</cp:revision>
  <dcterms:created xsi:type="dcterms:W3CDTF">2023-11-29T05:27:09Z</dcterms:created>
  <dcterms:modified xsi:type="dcterms:W3CDTF">2025-04-18T05:06:10Z</dcterms:modified>
</cp:coreProperties>
</file>